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EF07D-C4FF-485B-9210-835982F3AADE}" type="datetimeFigureOut">
              <a:rPr lang="ru-RU" smtClean="0"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Приготовление бактериального препарата (мазка)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http://meduniver.com/Medical/Microbiology/Img/2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933056"/>
            <a:ext cx="6910830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Для приготовления мазка необходимо иметь:</a:t>
            </a:r>
          </a:p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Чистое обезжиренное предметное стекло.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Бактериологическую петлю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Культуру, выращенную на плотной питательной среде —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агаре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или жидкой среде — бульоне.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Спиртовку.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Набор красок.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1.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Обезжиренное предметное стекло и бактериологическую петлю прожигают в пламени горелки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Если мазок готовится с жидкой питательной среды, то каплю культуры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наносят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петлей на предметное стекло.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Если мазок делают из культуры с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агара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то петлю с культурой вносят на предметное стекло и добавляют каплю физиологического раствора, в котором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суспендируют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внесенный материал.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Петлю обжигают в пламени горелки. Мазок должен быть тонким,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равномерно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растертым, округлой формы, размером 1,5-2 см.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2. Высушивание мазка производится при комнатной температуре.</a:t>
            </a:r>
          </a:p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3.  Фиксация мазка производится с целью: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   •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Убить микробные клетки.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 Обеспечить лучшее прилипание микробов к предметному стеклу.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 Облегчить дальнейшее окрашивание.</a:t>
            </a:r>
          </a:p>
          <a:p>
            <a:pPr marL="0" indent="539750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Фиксация мазка в пламени горелки производится 3-кратно, действие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пламени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должно длиться 2 секунды.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Для более нежной фиксации мазков крови, спирохет и простейших использующих химические фиксаторы: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   •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     Метиловый спирт в течении 5-и минут.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Этиловый спирт (96°)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10-и минут.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    Смесь Никифорова —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10-15 минут.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Ацетон —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5-и минут.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 Пары формалина —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нескольких секунд.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4. Окраска препаратов проводится:</a:t>
            </a:r>
          </a:p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Простыми методами (водным фуксином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Пфейффера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метиленовой синькой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Леффлера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), когда окрашивается вся клетка и используется только один краситель;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 Сложными методам, когда определяются клеточные структуры,</a:t>
            </a:r>
          </a:p>
          <a:p>
            <a:pPr marL="0" indent="360363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После экспозиции мазок промывают водой, высушивают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фильтровальной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бумагой 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микроскопируют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под иммерсией.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www.vestnik.nauka.kz/wp-content/uploads/2013/08/7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455" y="548680"/>
            <a:ext cx="7403164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medinote.ru/content/uploads/2013/01/Kokkovaya-flora-v-mazke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591" y="332656"/>
            <a:ext cx="7470829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55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Приготовление бактериального препарата (мазка)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Приготовление бактериального препарата (мазка)</dc:title>
  <dc:creator>ЕЛЕНА-СВЕТЛАКОВА</dc:creator>
  <cp:lastModifiedBy>ЕЛЕНА-СВЕТЛАКОВА</cp:lastModifiedBy>
  <cp:revision>2</cp:revision>
  <dcterms:created xsi:type="dcterms:W3CDTF">2015-09-08T17:14:37Z</dcterms:created>
  <dcterms:modified xsi:type="dcterms:W3CDTF">2015-09-08T17:32:02Z</dcterms:modified>
</cp:coreProperties>
</file>